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73" r:id="rId7"/>
    <p:sldId id="275" r:id="rId8"/>
    <p:sldId id="269" r:id="rId9"/>
    <p:sldId id="274" r:id="rId10"/>
    <p:sldId id="270" r:id="rId11"/>
    <p:sldId id="271" r:id="rId12"/>
    <p:sldId id="272" r:id="rId13"/>
    <p:sldId id="276" r:id="rId14"/>
    <p:sldId id="277" r:id="rId15"/>
    <p:sldId id="278" r:id="rId16"/>
    <p:sldId id="26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2574F-1A84-4BE9-97A5-C9FC2CDC3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C84F53-A854-45D1-A5A9-7C20A7FD9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9DCF0-BFE0-4283-AFEA-C597759C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1CE1CE-F192-43C0-864F-884C9E7F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39B6D-30C5-41EE-A7E4-93FC6D77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9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3BD21-5FD2-4F58-AC61-FD878CE7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BADCF6-AFA3-45EB-9BEA-B43AFC0AA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C6A58-10EE-42E0-B4CB-32246FD0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80CD8-33DD-4456-9734-E691297B9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D7021C-48FA-42C2-A636-880AFF89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4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8F8DC8-AEA6-467F-89B2-C08569367A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C7E894-EA77-4933-A0A2-63621F7CF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31F97-57A1-40FB-8029-17A380DF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3593D-7915-4886-9B68-8311C1DA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6750D-D8AD-4C7F-B6D1-95BF73BB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2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F9A74-55EA-436E-84DC-4DA20761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4D048-8D93-4E3C-8B07-943B6E75D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CC6B4F-6161-4A24-B372-68E493D7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9D5A6C-79F5-4ACA-ADCE-E2E62FA94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2F2072-E094-4D02-91FA-154AFC50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9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FA713-256A-46C6-8AC1-28508311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C1CA4-43EE-409F-ACEF-7C152EBA2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60D56-0CFF-43C5-82A8-ADCD4F804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12294-E988-49B0-A818-C3598510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7ED15-1A71-4255-BE3E-D195AE17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5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E239C-FB17-429F-BFCF-BF606B5E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8CE69-D9DB-47D1-8FB7-0521C4275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7C9C7D-DAB7-4947-87AF-8902B3AA9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461A2A-8D0E-4F6D-A40E-B141D2D00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B7F354-8AC5-41C3-9E9A-78851D42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BAB5AE-F2A4-4E1D-9ED7-855C9975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15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37531-BB1F-4278-A6E9-E29A1F72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C697E0-7DCD-4282-B15B-229EF642F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D10BB7-11B8-4326-8694-EAE1ED0B7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BB05B1-507F-4863-9C24-E32982452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8B084D-5EAD-44A9-9F10-156F8516B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17CE88-BCA2-4D86-8382-B0F7E16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2194CE-9DBC-499C-AC5D-A0649E31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76B4F2-96F6-4830-B2D8-C51123D5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8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CE80A-A89D-493F-9FAA-571B1248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E59EDD-4580-42A3-9297-C0EA3647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9E9724-4C60-4A9A-85CD-89C9E1E8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53CA39-FE30-4CBA-8A52-6318D684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0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7712BD-F7FD-4EFD-9868-D73F5BE1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D3947E-3E08-4FFC-BAB6-DB28C899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461D7A-A561-46ED-BE79-2BCC5003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5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401DB-D948-4D16-AF3A-750281A4C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90117-97F6-440E-AE12-96E968EE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FB8147-0BEF-4CE9-8C3E-07171A509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514B77-6C0C-4E6F-85E5-226FCE2A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310F3-306A-41F6-B28B-E1624ED1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ABCA6A-D333-4C9A-AF10-3BADFD89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3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CCA99-AA0F-4536-BA06-9C6D189D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E73A99-BEF2-41A4-829F-820CBADDB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0E979D-56B6-4AFE-B6CD-E4A47BEBD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7E0611-D093-41E1-BF56-B09C4B59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71EED-3DD8-4B97-B8EE-0D3FBA45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B5C4DB-BCD5-4FEF-B783-95B808D0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463ECE-AF42-40FF-B37E-0C01B4C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56CB68-2D9E-46C4-B021-020F55189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6A171-110C-438A-A8C0-6E734BA70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A16C6-90DE-4F7E-B695-D9A07AD41F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E7BBD-FD85-4D71-A6D3-6A4C657BF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77319-6005-4D4E-8D9D-C04D51E5F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5FF6-A40F-4622-A3A7-71399020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RohYounwoo/Muti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D88D7F5-B03C-4CCE-B332-1BC5F3E1BFA1}"/>
              </a:ext>
            </a:extLst>
          </p:cNvPr>
          <p:cNvSpPr/>
          <p:nvPr/>
        </p:nvSpPr>
        <p:spPr>
          <a:xfrm>
            <a:off x="0" y="3724275"/>
            <a:ext cx="12192000" cy="31337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F7B716-153F-465C-9204-11512CC58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9300" y="5307921"/>
            <a:ext cx="2006600" cy="1054779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2019104131</a:t>
            </a:r>
          </a:p>
          <a:p>
            <a:pPr algn="r"/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노연우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3ECC1E7-06AD-42BE-A5B7-A47A3BDED378}"/>
              </a:ext>
            </a:extLst>
          </p:cNvPr>
          <p:cNvSpPr txBox="1">
            <a:spLocks/>
          </p:cNvSpPr>
          <p:nvPr/>
        </p:nvSpPr>
        <p:spPr>
          <a:xfrm>
            <a:off x="1559806" y="4253142"/>
            <a:ext cx="9082794" cy="10547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자막 자동 번역 프로젝트</a:t>
            </a:r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6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239E3-FEBC-4913-A2D5-435A6983F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761" y="-216221"/>
            <a:ext cx="13389245" cy="49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51206360">
            <a:extLst>
              <a:ext uri="{FF2B5EF4-FFF2-40B4-BE49-F238E27FC236}">
                <a16:creationId xmlns:a16="http://schemas.microsoft.com/office/drawing/2014/main" id="{BF53E931-DE21-43D1-BFDE-5800CED96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/>
          <a:stretch/>
        </p:blipFill>
        <p:spPr bwMode="auto">
          <a:xfrm>
            <a:off x="2801164" y="33660"/>
            <a:ext cx="6589671" cy="37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60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4445552" y="604103"/>
            <a:ext cx="3300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91D9-8A73-4BA8-9737-54901F2C53D6}"/>
              </a:ext>
            </a:extLst>
          </p:cNvPr>
          <p:cNvSpPr txBox="1"/>
          <p:nvPr/>
        </p:nvSpPr>
        <p:spPr>
          <a:xfrm>
            <a:off x="1615041" y="2047010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1(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영상저장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C479A-B592-4310-ADD8-0C6049A6B9AD}"/>
              </a:ext>
            </a:extLst>
          </p:cNvPr>
          <p:cNvSpPr txBox="1"/>
          <p:nvPr/>
        </p:nvSpPr>
        <p:spPr>
          <a:xfrm>
            <a:off x="6883321" y="2047010"/>
            <a:ext cx="433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(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번역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CC6B273-4EAB-4C19-9065-5EAB6DF1AA82}"/>
              </a:ext>
            </a:extLst>
          </p:cNvPr>
          <p:cNvCxnSpPr/>
          <p:nvPr/>
        </p:nvCxnSpPr>
        <p:spPr>
          <a:xfrm>
            <a:off x="6095999" y="2693341"/>
            <a:ext cx="0" cy="35440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0E23C9-6EE9-4153-BA33-CB1EB4F1AFB8}"/>
              </a:ext>
            </a:extLst>
          </p:cNvPr>
          <p:cNvSpPr txBox="1">
            <a:spLocks/>
          </p:cNvSpPr>
          <p:nvPr/>
        </p:nvSpPr>
        <p:spPr>
          <a:xfrm>
            <a:off x="2379331" y="3180271"/>
            <a:ext cx="2165059" cy="2385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 느림</a:t>
            </a:r>
            <a:endParaRPr lang="en-US" altLang="ko-KR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E5B8658-4CA7-49EC-905A-153EDC514A19}"/>
              </a:ext>
            </a:extLst>
          </p:cNvPr>
          <p:cNvSpPr txBox="1">
            <a:spLocks/>
          </p:cNvSpPr>
          <p:nvPr/>
        </p:nvSpPr>
        <p:spPr>
          <a:xfrm>
            <a:off x="7968211" y="3180271"/>
            <a:ext cx="2165059" cy="2385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 불가능</a:t>
            </a:r>
            <a:endParaRPr lang="en-US" altLang="ko-KR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 상대적 빠름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20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5511549" y="604103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97379-417C-47BF-B5CE-E49A57A5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3" y="3344838"/>
            <a:ext cx="3441643" cy="26564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A171429-4F40-499C-B216-52F498E6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33" y="3344838"/>
            <a:ext cx="3750476" cy="803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1A4001-C7D8-4965-B872-A626FCEFF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540" y="3344838"/>
            <a:ext cx="3786026" cy="744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DC094-FF24-4D73-82DA-300414EA5B25}"/>
              </a:ext>
            </a:extLst>
          </p:cNvPr>
          <p:cNvSpPr txBox="1"/>
          <p:nvPr/>
        </p:nvSpPr>
        <p:spPr>
          <a:xfrm>
            <a:off x="7160433" y="2635630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쓰레시홀딩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13442-30E3-480C-B826-3559B5CB0A44}"/>
              </a:ext>
            </a:extLst>
          </p:cNvPr>
          <p:cNvSpPr txBox="1"/>
          <p:nvPr/>
        </p:nvSpPr>
        <p:spPr>
          <a:xfrm>
            <a:off x="3330338" y="2651680"/>
            <a:ext cx="908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crop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화살표: U자형 12">
            <a:extLst>
              <a:ext uri="{FF2B5EF4-FFF2-40B4-BE49-F238E27FC236}">
                <a16:creationId xmlns:a16="http://schemas.microsoft.com/office/drawing/2014/main" id="{8CC55C96-6202-433F-A6AD-B0BF1BC61941}"/>
              </a:ext>
            </a:extLst>
          </p:cNvPr>
          <p:cNvSpPr/>
          <p:nvPr/>
        </p:nvSpPr>
        <p:spPr>
          <a:xfrm>
            <a:off x="3592207" y="2976245"/>
            <a:ext cx="384652" cy="27881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U자형 13">
            <a:extLst>
              <a:ext uri="{FF2B5EF4-FFF2-40B4-BE49-F238E27FC236}">
                <a16:creationId xmlns:a16="http://schemas.microsoft.com/office/drawing/2014/main" id="{2A330973-78E6-49F2-945C-2EDCF3FD3D02}"/>
              </a:ext>
            </a:extLst>
          </p:cNvPr>
          <p:cNvSpPr/>
          <p:nvPr/>
        </p:nvSpPr>
        <p:spPr>
          <a:xfrm>
            <a:off x="7565091" y="3022016"/>
            <a:ext cx="384652" cy="27881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1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5513153" y="604103"/>
            <a:ext cx="1165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A853B0-1B55-4920-A40D-BBC0CA10C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7" y="3323188"/>
            <a:ext cx="3786026" cy="744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146BA-ADF5-4816-AEEA-365E5C9A44A8}"/>
              </a:ext>
            </a:extLst>
          </p:cNvPr>
          <p:cNvSpPr txBox="1"/>
          <p:nvPr/>
        </p:nvSpPr>
        <p:spPr>
          <a:xfrm>
            <a:off x="3307949" y="2660069"/>
            <a:ext cx="12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pytesseract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화살표: U자형 6">
            <a:extLst>
              <a:ext uri="{FF2B5EF4-FFF2-40B4-BE49-F238E27FC236}">
                <a16:creationId xmlns:a16="http://schemas.microsoft.com/office/drawing/2014/main" id="{C7D604D8-0D6E-4EDF-BE5F-A5FDE7BB6B2C}"/>
              </a:ext>
            </a:extLst>
          </p:cNvPr>
          <p:cNvSpPr/>
          <p:nvPr/>
        </p:nvSpPr>
        <p:spPr>
          <a:xfrm>
            <a:off x="3754032" y="2984634"/>
            <a:ext cx="384652" cy="27881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831992-1FB8-439F-8B32-5743ADF9FEC8}"/>
              </a:ext>
            </a:extLst>
          </p:cNvPr>
          <p:cNvSpPr txBox="1"/>
          <p:nvPr/>
        </p:nvSpPr>
        <p:spPr>
          <a:xfrm>
            <a:off x="4236439" y="3421894"/>
            <a:ext cx="346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Pick me, pick me, pick me up</a:t>
            </a:r>
          </a:p>
          <a:p>
            <a:r>
              <a:rPr lang="en-US" altLang="ko-KR" dirty="0"/>
              <a:t>- Yes?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A6298-1D0A-45F6-BF98-EADECD4C96C5}"/>
              </a:ext>
            </a:extLst>
          </p:cNvPr>
          <p:cNvSpPr txBox="1"/>
          <p:nvPr/>
        </p:nvSpPr>
        <p:spPr>
          <a:xfrm>
            <a:off x="7209952" y="2739291"/>
            <a:ext cx="1260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googletrans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화살표: U자형 8">
            <a:extLst>
              <a:ext uri="{FF2B5EF4-FFF2-40B4-BE49-F238E27FC236}">
                <a16:creationId xmlns:a16="http://schemas.microsoft.com/office/drawing/2014/main" id="{65361F99-28B7-4897-B162-3222BE36F969}"/>
              </a:ext>
            </a:extLst>
          </p:cNvPr>
          <p:cNvSpPr/>
          <p:nvPr/>
        </p:nvSpPr>
        <p:spPr>
          <a:xfrm>
            <a:off x="7647922" y="3063856"/>
            <a:ext cx="384652" cy="27881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D383E-BC24-4115-8991-15FA9C520801}"/>
              </a:ext>
            </a:extLst>
          </p:cNvPr>
          <p:cNvSpPr txBox="1"/>
          <p:nvPr/>
        </p:nvSpPr>
        <p:spPr>
          <a:xfrm>
            <a:off x="7701094" y="3363555"/>
            <a:ext cx="413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저를 데리러 나를 선택</a:t>
            </a:r>
            <a:r>
              <a:rPr lang="en-US" altLang="ko-KR" dirty="0"/>
              <a:t>, </a:t>
            </a:r>
            <a:r>
              <a:rPr lang="ko-KR" altLang="en-US" dirty="0"/>
              <a:t>나를 선택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145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5513153" y="604103"/>
            <a:ext cx="1165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146BA-ADF5-4816-AEEA-365E5C9A44A8}"/>
              </a:ext>
            </a:extLst>
          </p:cNvPr>
          <p:cNvSpPr txBox="1"/>
          <p:nvPr/>
        </p:nvSpPr>
        <p:spPr>
          <a:xfrm>
            <a:off x="2332301" y="2660069"/>
            <a:ext cx="3228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pil</a:t>
            </a:r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sz="16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numpy</a:t>
            </a:r>
            <a:r>
              <a:rPr lang="ko-KR" altLang="en-US" sz="16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통해 한글 텍스트 붙이기</a:t>
            </a:r>
          </a:p>
        </p:txBody>
      </p:sp>
      <p:sp>
        <p:nvSpPr>
          <p:cNvPr id="7" name="화살표: U자형 6">
            <a:extLst>
              <a:ext uri="{FF2B5EF4-FFF2-40B4-BE49-F238E27FC236}">
                <a16:creationId xmlns:a16="http://schemas.microsoft.com/office/drawing/2014/main" id="{C7D604D8-0D6E-4EDF-BE5F-A5FDE7BB6B2C}"/>
              </a:ext>
            </a:extLst>
          </p:cNvPr>
          <p:cNvSpPr/>
          <p:nvPr/>
        </p:nvSpPr>
        <p:spPr>
          <a:xfrm>
            <a:off x="3754032" y="2984634"/>
            <a:ext cx="384652" cy="27881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A6298-1D0A-45F6-BF98-EADECD4C96C5}"/>
              </a:ext>
            </a:extLst>
          </p:cNvPr>
          <p:cNvSpPr txBox="1"/>
          <p:nvPr/>
        </p:nvSpPr>
        <p:spPr>
          <a:xfrm>
            <a:off x="6755662" y="2739291"/>
            <a:ext cx="2169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반복을 통해 영상으로 변환</a:t>
            </a:r>
          </a:p>
        </p:txBody>
      </p:sp>
      <p:sp>
        <p:nvSpPr>
          <p:cNvPr id="9" name="화살표: U자형 8">
            <a:extLst>
              <a:ext uri="{FF2B5EF4-FFF2-40B4-BE49-F238E27FC236}">
                <a16:creationId xmlns:a16="http://schemas.microsoft.com/office/drawing/2014/main" id="{65361F99-28B7-4897-B162-3222BE36F969}"/>
              </a:ext>
            </a:extLst>
          </p:cNvPr>
          <p:cNvSpPr/>
          <p:nvPr/>
        </p:nvSpPr>
        <p:spPr>
          <a:xfrm>
            <a:off x="7647922" y="3063856"/>
            <a:ext cx="384652" cy="27881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D383E-BC24-4115-8991-15FA9C520801}"/>
              </a:ext>
            </a:extLst>
          </p:cNvPr>
          <p:cNvSpPr txBox="1"/>
          <p:nvPr/>
        </p:nvSpPr>
        <p:spPr>
          <a:xfrm>
            <a:off x="226504" y="3363304"/>
            <a:ext cx="413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저를 데리러 나를 선택</a:t>
            </a:r>
            <a:r>
              <a:rPr lang="en-US" altLang="ko-KR" dirty="0"/>
              <a:t>, </a:t>
            </a:r>
            <a:r>
              <a:rPr lang="ko-KR" altLang="en-US" dirty="0"/>
              <a:t>나를 선택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예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8891F9-9F68-491B-9356-81F43258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998" y="3429000"/>
            <a:ext cx="3588368" cy="27823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B79D8F-EDD7-4AF4-874C-FC74B4221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574" y="3342672"/>
            <a:ext cx="2347172" cy="23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2777248" y="604103"/>
            <a:ext cx="6637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추가 활용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(OpenCV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8E0291A-0815-43C9-B6BB-41311E7D2AEA}"/>
              </a:ext>
            </a:extLst>
          </p:cNvPr>
          <p:cNvSpPr txBox="1">
            <a:spLocks/>
          </p:cNvSpPr>
          <p:nvPr/>
        </p:nvSpPr>
        <p:spPr>
          <a:xfrm>
            <a:off x="2337386" y="2236175"/>
            <a:ext cx="7754570" cy="357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오디오 추출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저장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moviepy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출력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pygame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사운드 포함을 위해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한글 텍스트 출력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(PIL)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한글 번역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googletrans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텍스트 추출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pytesseract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l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작동 시간 단축을 위해 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프레임당 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자막 검출을 진행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04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4920049" y="604103"/>
            <a:ext cx="2351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 계획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66B49D6-98EF-48BB-AE6D-03C8DA952E97}"/>
              </a:ext>
            </a:extLst>
          </p:cNvPr>
          <p:cNvSpPr txBox="1">
            <a:spLocks/>
          </p:cNvSpPr>
          <p:nvPr/>
        </p:nvSpPr>
        <p:spPr>
          <a:xfrm>
            <a:off x="2337386" y="2236175"/>
            <a:ext cx="7754570" cy="1102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번역의 정확도 개선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buFontTx/>
              <a:buChar char="-"/>
            </a:pP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googletrans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일본어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buFontTx/>
              <a:buChar char="-"/>
            </a:pP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파파고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buFontTx/>
              <a:buChar char="-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buFontTx/>
              <a:buChar char="-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5883BB-4C19-4868-9FCA-70F6910BCD18}"/>
              </a:ext>
            </a:extLst>
          </p:cNvPr>
          <p:cNvSpPr txBox="1">
            <a:spLocks/>
          </p:cNvSpPr>
          <p:nvPr/>
        </p:nvSpPr>
        <p:spPr>
          <a:xfrm>
            <a:off x="2337386" y="3630146"/>
            <a:ext cx="7754570" cy="1102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텍스트 추출 정확도 개선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buFontTx/>
              <a:buChar char="-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blur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등을 통한 노이즈 제거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 algn="l">
              <a:buFontTx/>
              <a:buChar char="-"/>
            </a:pP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엣지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윤곽선 검출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800100" lvl="1" indent="-342900" algn="l">
              <a:buFontTx/>
              <a:buChar char="-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1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5F39A4-5CFE-496D-8BD6-EB512FDD6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648" y="1116648"/>
            <a:ext cx="4624703" cy="46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2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5259874" y="604103"/>
            <a:ext cx="1672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깃허브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1739D6-1C54-4200-847B-387486F17A52}"/>
              </a:ext>
            </a:extLst>
          </p:cNvPr>
          <p:cNvSpPr/>
          <p:nvPr/>
        </p:nvSpPr>
        <p:spPr>
          <a:xfrm>
            <a:off x="2541651" y="5422900"/>
            <a:ext cx="7108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hlinkClick r:id="rId2"/>
              </a:rPr>
              <a:t>https://github.com/RohYounwoo/MutiM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4440EA-A9B3-4A11-A331-CDD437A3E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099" y="1769223"/>
            <a:ext cx="6781801" cy="33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9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4467994" y="604103"/>
            <a:ext cx="3256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README.md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0F23AE-2D5E-4256-B823-BA954C6F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44" y="2090971"/>
            <a:ext cx="4491712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4988169" y="604103"/>
            <a:ext cx="2215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189255-F819-4685-92FA-D07FD1AAC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34" y="2016363"/>
            <a:ext cx="5247907" cy="40690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B3D7AB-CB8D-4DBD-883C-C98C0CEEE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0" y="2034823"/>
            <a:ext cx="5247907" cy="40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1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4891988" y="604103"/>
            <a:ext cx="2408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600741-A9C9-4ED8-A3EB-BD3FE54BD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/>
          <a:stretch/>
        </p:blipFill>
        <p:spPr>
          <a:xfrm>
            <a:off x="1361984" y="2890946"/>
            <a:ext cx="2006857" cy="21462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E9E831-8345-47D5-A190-CC4C5D02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81" y="2132451"/>
            <a:ext cx="1432037" cy="1406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E4743D-AEA8-453B-BB9B-AB1922478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564" y="4818935"/>
            <a:ext cx="1209816" cy="1406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5E459-D563-4FE9-BC0D-9A91F4C7B0D5}"/>
              </a:ext>
            </a:extLst>
          </p:cNvPr>
          <p:cNvSpPr txBox="1"/>
          <p:nvPr/>
        </p:nvSpPr>
        <p:spPr>
          <a:xfrm>
            <a:off x="1910097" y="5183381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원본영상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C5190-4E43-4A20-A4C8-F6252E6138FD}"/>
              </a:ext>
            </a:extLst>
          </p:cNvPr>
          <p:cNvSpPr txBox="1"/>
          <p:nvPr/>
        </p:nvSpPr>
        <p:spPr>
          <a:xfrm>
            <a:off x="5490796" y="3369175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자동번역영상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9FA8D-4CA2-46EB-9DF8-86AE8B3AB873}"/>
              </a:ext>
            </a:extLst>
          </p:cNvPr>
          <p:cNvSpPr txBox="1"/>
          <p:nvPr/>
        </p:nvSpPr>
        <p:spPr>
          <a:xfrm>
            <a:off x="5587328" y="6224936"/>
            <a:ext cx="1051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추출된 음성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6D3032-AB8F-4C89-AA51-4F95F890C4CE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3368841" y="3964047"/>
            <a:ext cx="2112723" cy="155788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B2E4E7-E31E-4032-BF6C-E83600B96E36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3368841" y="2835452"/>
            <a:ext cx="2011140" cy="112859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E86DD4C-966E-424B-9C4A-3CFC84B8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237" y="3161210"/>
            <a:ext cx="2011139" cy="187593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D2A37E-2C33-4B10-A10B-D6B492A38FCE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6812018" y="2835452"/>
            <a:ext cx="1886219" cy="12637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498FD0-FD52-4F86-88C3-B4B4729F96F4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 flipV="1">
            <a:off x="6691380" y="4099179"/>
            <a:ext cx="2006857" cy="142275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A28D99B-3673-4A7A-91D1-1B4EFD554B24}"/>
              </a:ext>
            </a:extLst>
          </p:cNvPr>
          <p:cNvSpPr txBox="1"/>
          <p:nvPr/>
        </p:nvSpPr>
        <p:spPr>
          <a:xfrm rot="19748728">
            <a:off x="4125092" y="3018220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029300-346F-4837-9EFA-65D189C2F31B}"/>
              </a:ext>
            </a:extLst>
          </p:cNvPr>
          <p:cNvSpPr txBox="1"/>
          <p:nvPr/>
        </p:nvSpPr>
        <p:spPr>
          <a:xfrm rot="2351962">
            <a:off x="3871725" y="4777589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음원추출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75FC0B-56B0-461D-A602-DC88D3BE5F89}"/>
              </a:ext>
            </a:extLst>
          </p:cNvPr>
          <p:cNvSpPr txBox="1"/>
          <p:nvPr/>
        </p:nvSpPr>
        <p:spPr>
          <a:xfrm>
            <a:off x="7690609" y="3942848"/>
            <a:ext cx="684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인코딩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43B6AB-ECF5-4338-BE16-CE02DB73902B}"/>
              </a:ext>
            </a:extLst>
          </p:cNvPr>
          <p:cNvSpPr txBox="1"/>
          <p:nvPr/>
        </p:nvSpPr>
        <p:spPr>
          <a:xfrm>
            <a:off x="9476684" y="4992691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결과영상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87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2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4891988" y="604103"/>
            <a:ext cx="2408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final_saved_video">
            <a:hlinkClick r:id="" action="ppaction://media"/>
            <a:extLst>
              <a:ext uri="{FF2B5EF4-FFF2-40B4-BE49-F238E27FC236}">
                <a16:creationId xmlns:a16="http://schemas.microsoft.com/office/drawing/2014/main" id="{911757E4-B7A2-4735-B467-362104B7AE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3986" y="1676399"/>
            <a:ext cx="8604956" cy="48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4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4891988" y="604103"/>
            <a:ext cx="2408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600741-A9C9-4ED8-A3EB-BD3FE54BD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/>
          <a:stretch/>
        </p:blipFill>
        <p:spPr>
          <a:xfrm>
            <a:off x="1361984" y="2890946"/>
            <a:ext cx="2006857" cy="21462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E9E831-8345-47D5-A190-CC4C5D02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81" y="2132451"/>
            <a:ext cx="1432037" cy="1406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E4743D-AEA8-453B-BB9B-AB1922478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564" y="4818935"/>
            <a:ext cx="1209816" cy="1406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5E459-D563-4FE9-BC0D-9A91F4C7B0D5}"/>
              </a:ext>
            </a:extLst>
          </p:cNvPr>
          <p:cNvSpPr txBox="1"/>
          <p:nvPr/>
        </p:nvSpPr>
        <p:spPr>
          <a:xfrm>
            <a:off x="1910097" y="5183381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원본영상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C5190-4E43-4A20-A4C8-F6252E6138FD}"/>
              </a:ext>
            </a:extLst>
          </p:cNvPr>
          <p:cNvSpPr txBox="1"/>
          <p:nvPr/>
        </p:nvSpPr>
        <p:spPr>
          <a:xfrm>
            <a:off x="5490796" y="3369175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자동번역영상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9FA8D-4CA2-46EB-9DF8-86AE8B3AB873}"/>
              </a:ext>
            </a:extLst>
          </p:cNvPr>
          <p:cNvSpPr txBox="1"/>
          <p:nvPr/>
        </p:nvSpPr>
        <p:spPr>
          <a:xfrm>
            <a:off x="5587328" y="6224936"/>
            <a:ext cx="1051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추출된 음성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6D3032-AB8F-4C89-AA51-4F95F890C4CE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3368841" y="3964047"/>
            <a:ext cx="2112723" cy="155788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B2E4E7-E31E-4032-BF6C-E83600B96E36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3368841" y="2835452"/>
            <a:ext cx="2011140" cy="112859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E86DD4C-966E-424B-9C4A-3CFC84B8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237" y="3161210"/>
            <a:ext cx="2011139" cy="187593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D2A37E-2C33-4B10-A10B-D6B492A38FCE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6812018" y="2835452"/>
            <a:ext cx="1886219" cy="12637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498FD0-FD52-4F86-88C3-B4B4729F96F4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 flipV="1">
            <a:off x="6691380" y="4099179"/>
            <a:ext cx="2006857" cy="142275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A28D99B-3673-4A7A-91D1-1B4EFD554B24}"/>
              </a:ext>
            </a:extLst>
          </p:cNvPr>
          <p:cNvSpPr txBox="1"/>
          <p:nvPr/>
        </p:nvSpPr>
        <p:spPr>
          <a:xfrm rot="19748728">
            <a:off x="4125092" y="3018220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029300-346F-4837-9EFA-65D189C2F31B}"/>
              </a:ext>
            </a:extLst>
          </p:cNvPr>
          <p:cNvSpPr txBox="1"/>
          <p:nvPr/>
        </p:nvSpPr>
        <p:spPr>
          <a:xfrm rot="2351962">
            <a:off x="3871725" y="4777589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음원추출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75FC0B-56B0-461D-A602-DC88D3BE5F89}"/>
              </a:ext>
            </a:extLst>
          </p:cNvPr>
          <p:cNvSpPr txBox="1"/>
          <p:nvPr/>
        </p:nvSpPr>
        <p:spPr>
          <a:xfrm>
            <a:off x="7690609" y="3942848"/>
            <a:ext cx="684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인코딩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43B6AB-ECF5-4338-BE16-CE02DB73902B}"/>
              </a:ext>
            </a:extLst>
          </p:cNvPr>
          <p:cNvSpPr txBox="1"/>
          <p:nvPr/>
        </p:nvSpPr>
        <p:spPr>
          <a:xfrm>
            <a:off x="9476684" y="4992691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결과영상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1F1B51-8580-4BA9-AACB-F166CBF3BC87}"/>
              </a:ext>
            </a:extLst>
          </p:cNvPr>
          <p:cNvSpPr txBox="1"/>
          <p:nvPr/>
        </p:nvSpPr>
        <p:spPr>
          <a:xfrm rot="20366825">
            <a:off x="5756453" y="3486673"/>
            <a:ext cx="6133409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인코딩 시간 </a:t>
            </a:r>
            <a:r>
              <a:rPr lang="ko-KR" altLang="en-US" sz="6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오래걸림</a:t>
            </a:r>
            <a:endParaRPr lang="ko-KR" altLang="en-US" sz="6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36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3234485" y="604103"/>
            <a:ext cx="5723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(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번역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D384B0-0554-4A72-8FFB-124FD36B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056" y="2381068"/>
            <a:ext cx="3873924" cy="35464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169533-E4B2-49E8-A354-18477B7B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17" y="2381067"/>
            <a:ext cx="3873925" cy="35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25B2F5-CA82-4715-8296-CD5B578D764C}"/>
              </a:ext>
            </a:extLst>
          </p:cNvPr>
          <p:cNvSpPr/>
          <p:nvPr/>
        </p:nvSpPr>
        <p:spPr>
          <a:xfrm>
            <a:off x="1633056" y="1435099"/>
            <a:ext cx="8925886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01C-F364-40BB-BCF5-AB1B12945EFC}"/>
              </a:ext>
            </a:extLst>
          </p:cNvPr>
          <p:cNvSpPr txBox="1"/>
          <p:nvPr/>
        </p:nvSpPr>
        <p:spPr>
          <a:xfrm>
            <a:off x="3234485" y="604103"/>
            <a:ext cx="5723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(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번역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realtime_vid">
            <a:hlinkClick r:id="" action="ppaction://media"/>
            <a:extLst>
              <a:ext uri="{FF2B5EF4-FFF2-40B4-BE49-F238E27FC236}">
                <a16:creationId xmlns:a16="http://schemas.microsoft.com/office/drawing/2014/main" id="{C324B3A7-FA35-4905-B7CA-67FA163C4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994" y="1791017"/>
            <a:ext cx="7934009" cy="44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8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222</Words>
  <Application>Microsoft Office PowerPoint</Application>
  <PresentationFormat>와이드스크린</PresentationFormat>
  <Paragraphs>66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나눔스퀘어라운드 Regular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29</cp:revision>
  <dcterms:created xsi:type="dcterms:W3CDTF">2020-05-11T07:39:43Z</dcterms:created>
  <dcterms:modified xsi:type="dcterms:W3CDTF">2020-06-15T18:07:43Z</dcterms:modified>
</cp:coreProperties>
</file>